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59" r:id="rId3"/>
    <p:sldId id="261" r:id="rId4"/>
    <p:sldId id="260" r:id="rId5"/>
    <p:sldId id="262" r:id="rId6"/>
    <p:sldId id="265" r:id="rId7"/>
    <p:sldId id="257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CA9BD-9F90-4937-9585-5D759C327F0F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9EEC6-DAEC-48E9-95DF-1C358A5746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E0CE8-A3AC-413E-9967-53393E2084F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3781-DD15-40AC-B78F-8001845A2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E0CE8-A3AC-413E-9967-53393E2084F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3781-DD15-40AC-B78F-8001845A2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E0CE8-A3AC-413E-9967-53393E2084F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3781-DD15-40AC-B78F-8001845A2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E0CE8-A3AC-413E-9967-53393E2084F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3781-DD15-40AC-B78F-8001845A2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E0CE8-A3AC-413E-9967-53393E2084F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3781-DD15-40AC-B78F-8001845A2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E0CE8-A3AC-413E-9967-53393E2084F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3781-DD15-40AC-B78F-8001845A2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E0CE8-A3AC-413E-9967-53393E2084F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3781-DD15-40AC-B78F-8001845A2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E0CE8-A3AC-413E-9967-53393E2084F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3781-DD15-40AC-B78F-8001845A2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E0CE8-A3AC-413E-9967-53393E2084F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3781-DD15-40AC-B78F-8001845A2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E0CE8-A3AC-413E-9967-53393E2084F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3781-DD15-40AC-B78F-8001845A2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E0CE8-A3AC-413E-9967-53393E2084F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3781-DD15-40AC-B78F-8001845A2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E0CE8-A3AC-413E-9967-53393E2084F1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03781-DD15-40AC-B78F-8001845A2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914400"/>
            <a:ext cx="9067800" cy="5562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latin typeface="Arial Black" pitchFamily="34" charset="0"/>
              </a:rPr>
              <a:t>Aim: What </a:t>
            </a:r>
            <a:r>
              <a:rPr lang="en-US" dirty="0" smtClean="0">
                <a:latin typeface="Arial Black" pitchFamily="34" charset="0"/>
              </a:rPr>
              <a:t>is the stone age</a:t>
            </a:r>
            <a:r>
              <a:rPr lang="en-US" sz="4400" dirty="0" smtClean="0">
                <a:latin typeface="Arial Black" pitchFamily="34" charset="0"/>
              </a:rPr>
              <a:t>?</a:t>
            </a:r>
            <a:br>
              <a:rPr lang="en-US" sz="4400" dirty="0" smtClean="0">
                <a:latin typeface="Arial Black" pitchFamily="34" charset="0"/>
              </a:rPr>
            </a:br>
            <a:r>
              <a:rPr lang="en-US" sz="4400" dirty="0" smtClean="0">
                <a:latin typeface="Arial Black" pitchFamily="34" charset="0"/>
              </a:rPr>
              <a:t/>
            </a:r>
            <a:br>
              <a:rPr lang="en-US" sz="4400" dirty="0" smtClean="0">
                <a:latin typeface="Arial Black" pitchFamily="34" charset="0"/>
              </a:rPr>
            </a:br>
            <a:r>
              <a:rPr lang="en-US" sz="4400" dirty="0" smtClean="0">
                <a:latin typeface="Arial Black" pitchFamily="34" charset="0"/>
              </a:rPr>
              <a:t/>
            </a:r>
            <a:br>
              <a:rPr lang="en-US" sz="4400" dirty="0" smtClean="0">
                <a:latin typeface="Arial Black" pitchFamily="34" charset="0"/>
              </a:rPr>
            </a:br>
            <a:r>
              <a:rPr lang="en-US" sz="4400" dirty="0" smtClean="0">
                <a:latin typeface="Arial Black" pitchFamily="34" charset="0"/>
              </a:rPr>
              <a:t>Do Now: Why do you think the stone age is called the stone      age?</a:t>
            </a: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endParaRPr lang="en-US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828800"/>
            <a:ext cx="8915400" cy="35814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200" dirty="0">
                <a:latin typeface="Arial Black" pitchFamily="34" charset="0"/>
              </a:rPr>
              <a:t> </a:t>
            </a:r>
            <a:r>
              <a:rPr lang="en-US" sz="4200" dirty="0" smtClean="0">
                <a:latin typeface="Arial Black" pitchFamily="34" charset="0"/>
              </a:rPr>
              <a:t/>
            </a:r>
            <a:br>
              <a:rPr lang="en-US" sz="4200" dirty="0" smtClean="0">
                <a:latin typeface="Arial Black" pitchFamily="34" charset="0"/>
              </a:rPr>
            </a:br>
            <a:r>
              <a:rPr lang="en-US" sz="4200" dirty="0" smtClean="0">
                <a:latin typeface="Arial Black" pitchFamily="34" charset="0"/>
              </a:rPr>
              <a:t>The Stone Age consisted of three time periods: </a:t>
            </a:r>
            <a:br>
              <a:rPr lang="en-US" sz="4200" dirty="0" smtClean="0">
                <a:latin typeface="Arial Black" pitchFamily="34" charset="0"/>
              </a:rPr>
            </a:br>
            <a:r>
              <a:rPr lang="en-US" sz="4200" dirty="0" smtClean="0">
                <a:latin typeface="Arial Black" pitchFamily="34" charset="0"/>
              </a:rPr>
              <a:t>1.Paleolithic (or “Old Stone,” period from roughly) </a:t>
            </a:r>
            <a:br>
              <a:rPr lang="en-US" sz="4200" dirty="0" smtClean="0">
                <a:latin typeface="Arial Black" pitchFamily="34" charset="0"/>
              </a:rPr>
            </a:br>
            <a:r>
              <a:rPr lang="en-US" sz="4200" dirty="0" smtClean="0">
                <a:latin typeface="Arial Black" pitchFamily="34" charset="0"/>
              </a:rPr>
              <a:t>2 </a:t>
            </a:r>
            <a:r>
              <a:rPr lang="en-US" sz="4200" dirty="0" smtClean="0">
                <a:latin typeface="Arial Black" pitchFamily="34" charset="0"/>
              </a:rPr>
              <a:t>million years ago to 8,500 BC</a:t>
            </a:r>
            <a:br>
              <a:rPr lang="en-US" sz="4200" dirty="0" smtClean="0">
                <a:latin typeface="Arial Black" pitchFamily="34" charset="0"/>
              </a:rPr>
            </a:br>
            <a:r>
              <a:rPr lang="en-US" sz="4200" dirty="0" smtClean="0">
                <a:latin typeface="Arial Black" pitchFamily="34" charset="0"/>
              </a:rPr>
              <a:t>2.Mesolithic (or “Middle Stone,” period from roughly) 8,500 to 8,000 BC</a:t>
            </a:r>
            <a:br>
              <a:rPr lang="en-US" sz="4200" dirty="0" smtClean="0">
                <a:latin typeface="Arial Black" pitchFamily="34" charset="0"/>
              </a:rPr>
            </a:br>
            <a:r>
              <a:rPr lang="en-US" sz="4200" dirty="0" smtClean="0">
                <a:latin typeface="Arial Black" pitchFamily="34" charset="0"/>
              </a:rPr>
              <a:t>3.Neolithic (or “New Stone,” period from roughly) </a:t>
            </a:r>
            <a:br>
              <a:rPr lang="en-US" sz="4200" dirty="0" smtClean="0">
                <a:latin typeface="Arial Black" pitchFamily="34" charset="0"/>
              </a:rPr>
            </a:br>
            <a:r>
              <a:rPr lang="en-US" sz="4200" dirty="0" smtClean="0">
                <a:latin typeface="Arial Black" pitchFamily="34" charset="0"/>
              </a:rPr>
              <a:t>8,000 to 3,000 BC</a:t>
            </a: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endParaRPr lang="en-US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8600"/>
            <a:ext cx="9296400" cy="5791200"/>
          </a:xfrm>
        </p:spPr>
        <p:txBody>
          <a:bodyPr>
            <a:normAutofit/>
          </a:bodyPr>
          <a:lstStyle/>
          <a:p>
            <a:pPr algn="l"/>
            <a:r>
              <a:rPr lang="en-US" sz="4000" u="sng" dirty="0" smtClean="0">
                <a:latin typeface="Arial Black" pitchFamily="34" charset="0"/>
              </a:rPr>
              <a:t>Paleolithic </a:t>
            </a:r>
            <a:r>
              <a:rPr lang="en-US" sz="4000" u="sng" dirty="0">
                <a:latin typeface="Arial Black" pitchFamily="34" charset="0"/>
              </a:rPr>
              <a:t>Period </a:t>
            </a:r>
            <a:r>
              <a:rPr lang="en-US" sz="4000" u="sng" dirty="0" smtClean="0">
                <a:latin typeface="Arial Black" pitchFamily="34" charset="0"/>
              </a:rPr>
              <a:t>-</a:t>
            </a:r>
            <a:r>
              <a:rPr lang="en-US" sz="4000" dirty="0" smtClean="0">
                <a:latin typeface="Arial Black" pitchFamily="34" charset="0"/>
              </a:rPr>
              <a:t>was a </a:t>
            </a:r>
            <a:r>
              <a:rPr lang="en-US" sz="4000" dirty="0">
                <a:latin typeface="Arial Black" pitchFamily="34" charset="0"/>
              </a:rPr>
              <a:t>time period in </a:t>
            </a:r>
            <a:r>
              <a:rPr lang="en-US" sz="4000" dirty="0" smtClean="0">
                <a:latin typeface="Arial Black" pitchFamily="34" charset="0"/>
              </a:rPr>
              <a:t>which early humans developed the first stone tools and lived as hunter-gatherers. </a:t>
            </a: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endParaRPr lang="en-US" sz="4800" dirty="0">
              <a:latin typeface="Arial Black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19400"/>
            <a:ext cx="5334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819400"/>
            <a:ext cx="3962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8600"/>
            <a:ext cx="9296400" cy="5791200"/>
          </a:xfrm>
        </p:spPr>
        <p:txBody>
          <a:bodyPr>
            <a:normAutofit/>
          </a:bodyPr>
          <a:lstStyle/>
          <a:p>
            <a:pPr algn="l"/>
            <a:r>
              <a:rPr lang="en-US" sz="3800" u="sng" dirty="0" smtClean="0">
                <a:latin typeface="Arial Black" pitchFamily="34" charset="0"/>
              </a:rPr>
              <a:t>Neolithic </a:t>
            </a:r>
            <a:r>
              <a:rPr lang="en-US" sz="3800" u="sng" dirty="0">
                <a:latin typeface="Arial Black" pitchFamily="34" charset="0"/>
              </a:rPr>
              <a:t>Period </a:t>
            </a:r>
            <a:r>
              <a:rPr lang="en-US" sz="3800" u="sng" dirty="0" smtClean="0">
                <a:latin typeface="Arial Black" pitchFamily="34" charset="0"/>
              </a:rPr>
              <a:t>-</a:t>
            </a:r>
            <a:r>
              <a:rPr lang="en-US" sz="3800" dirty="0" smtClean="0">
                <a:latin typeface="Arial Black" pitchFamily="34" charset="0"/>
              </a:rPr>
              <a:t>was a </a:t>
            </a:r>
            <a:r>
              <a:rPr lang="en-US" sz="3800" dirty="0">
                <a:latin typeface="Arial Black" pitchFamily="34" charset="0"/>
              </a:rPr>
              <a:t>time period in </a:t>
            </a:r>
            <a:r>
              <a:rPr lang="en-US" sz="3800" dirty="0" smtClean="0">
                <a:latin typeface="Arial Black" pitchFamily="34" charset="0"/>
              </a:rPr>
              <a:t>which early humans not only </a:t>
            </a:r>
            <a:r>
              <a:rPr lang="en-US" sz="3800" dirty="0">
                <a:latin typeface="Arial Black" pitchFamily="34" charset="0"/>
              </a:rPr>
              <a:t>used </a:t>
            </a:r>
            <a:r>
              <a:rPr lang="en-US" sz="3800" dirty="0" smtClean="0">
                <a:latin typeface="Arial Black" pitchFamily="34" charset="0"/>
              </a:rPr>
              <a:t>stone tools, but also lived in one place and started farming.</a:t>
            </a: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endParaRPr lang="en-US" sz="4800" dirty="0"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590800"/>
            <a:ext cx="4724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24200"/>
            <a:ext cx="4495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581400"/>
            <a:ext cx="8915400" cy="18288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200" dirty="0" smtClean="0">
                <a:latin typeface="Arial Black" pitchFamily="34" charset="0"/>
              </a:rPr>
              <a:t>-</a:t>
            </a:r>
            <a:r>
              <a:rPr lang="en-US" sz="4000" dirty="0" smtClean="0">
                <a:latin typeface="Arial Black" pitchFamily="34" charset="0"/>
              </a:rPr>
              <a:t>The Neolithic Revolution would completely change the world. The development of </a:t>
            </a:r>
            <a:r>
              <a:rPr lang="en-US" sz="4000" u="sng" dirty="0" smtClean="0">
                <a:latin typeface="Arial Black" pitchFamily="34" charset="0"/>
              </a:rPr>
              <a:t>agriculture</a:t>
            </a:r>
            <a:r>
              <a:rPr lang="en-US" sz="4000" dirty="0" smtClean="0">
                <a:latin typeface="Arial Black" pitchFamily="34" charset="0"/>
              </a:rPr>
              <a:t>, or farming, changed many aspects of daily life. </a:t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/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>After the Neolithic Revolution </a:t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>people: </a:t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>-</a:t>
            </a:r>
            <a:r>
              <a:rPr lang="en-US" sz="4000" dirty="0" smtClean="0">
                <a:latin typeface="Arial Black" pitchFamily="34" charset="0"/>
              </a:rPr>
              <a:t>lived </a:t>
            </a:r>
            <a:r>
              <a:rPr lang="en-US" sz="4000" dirty="0" smtClean="0">
                <a:latin typeface="Arial Black" pitchFamily="34" charset="0"/>
              </a:rPr>
              <a:t>in villages</a:t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>-grew </a:t>
            </a:r>
            <a:r>
              <a:rPr lang="en-US" sz="4000" dirty="0" smtClean="0">
                <a:latin typeface="Arial Black" pitchFamily="34" charset="0"/>
              </a:rPr>
              <a:t>crops by farming</a:t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>-had </a:t>
            </a:r>
            <a:r>
              <a:rPr lang="en-US" sz="4000" dirty="0" smtClean="0">
                <a:latin typeface="Arial Black" pitchFamily="34" charset="0"/>
              </a:rPr>
              <a:t>extra food ready to eat</a:t>
            </a:r>
            <a:r>
              <a:rPr lang="en-US" sz="4000" dirty="0" smtClean="0">
                <a:latin typeface="Arial Black" pitchFamily="34" charset="0"/>
              </a:rPr>
              <a:t/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/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/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endParaRPr lang="en-US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447800"/>
            <a:ext cx="8915400" cy="381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200" dirty="0" smtClean="0">
                <a:latin typeface="Arial Black" pitchFamily="34" charset="0"/>
              </a:rPr>
              <a:t/>
            </a:r>
            <a:br>
              <a:rPr lang="en-US" sz="4200" dirty="0" smtClean="0">
                <a:latin typeface="Arial Black" pitchFamily="34" charset="0"/>
              </a:rPr>
            </a:br>
            <a:r>
              <a:rPr lang="en-US" sz="4200" dirty="0" smtClean="0">
                <a:latin typeface="Arial Black" pitchFamily="34" charset="0"/>
              </a:rPr>
              <a:t/>
            </a:r>
            <a:br>
              <a:rPr lang="en-US" sz="4200" dirty="0" smtClean="0">
                <a:latin typeface="Arial Black" pitchFamily="34" charset="0"/>
              </a:rPr>
            </a:br>
            <a:r>
              <a:rPr lang="en-US" sz="4200" dirty="0" smtClean="0">
                <a:latin typeface="Arial Black" pitchFamily="34" charset="0"/>
              </a:rPr>
              <a:t/>
            </a:r>
            <a:br>
              <a:rPr lang="en-US" sz="4200" dirty="0" smtClean="0">
                <a:latin typeface="Arial Black" pitchFamily="34" charset="0"/>
              </a:rPr>
            </a:br>
            <a:r>
              <a:rPr lang="en-US" sz="4200" dirty="0" smtClean="0">
                <a:latin typeface="Arial Black" pitchFamily="34" charset="0"/>
              </a:rPr>
              <a:t/>
            </a:r>
            <a:br>
              <a:rPr lang="en-US" sz="42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/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>Guided Read Aloud</a:t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>Turn&amp; Talk</a:t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/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200" dirty="0" smtClean="0">
                <a:latin typeface="Arial Black" pitchFamily="34" charset="0"/>
              </a:rPr>
              <a:t/>
            </a:r>
            <a:br>
              <a:rPr lang="en-US" sz="42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/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/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/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endParaRPr lang="en-US" sz="48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1524000"/>
            <a:ext cx="861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Arial Black" pitchFamily="34" charset="0"/>
              </a:rPr>
              <a:t>Why were tools made of leather and vegetable fibers not well preserved?</a:t>
            </a:r>
            <a:endParaRPr lang="en-US" sz="3200" dirty="0">
              <a:solidFill>
                <a:srgbClr val="008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3105835"/>
            <a:ext cx="8534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Arial Black" pitchFamily="34" charset="0"/>
              </a:rPr>
              <a:t>What kind of tools were invented during the Paleolithic revolution?</a:t>
            </a:r>
            <a:endParaRPr lang="en-US" sz="3200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4495800"/>
            <a:ext cx="8763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Arial Black" pitchFamily="34" charset="0"/>
              </a:rPr>
              <a:t>How did life change after the N</a:t>
            </a:r>
            <a:r>
              <a:rPr lang="en-US" sz="3200" dirty="0" smtClean="0">
                <a:solidFill>
                  <a:srgbClr val="008000"/>
                </a:solidFill>
                <a:latin typeface="Arial Black" pitchFamily="34" charset="0"/>
              </a:rPr>
              <a:t>eolithic </a:t>
            </a:r>
            <a:r>
              <a:rPr lang="en-US" sz="3200" dirty="0" smtClean="0">
                <a:solidFill>
                  <a:srgbClr val="008000"/>
                </a:solidFill>
                <a:latin typeface="Arial Black" pitchFamily="34" charset="0"/>
              </a:rPr>
              <a:t>revolution?</a:t>
            </a:r>
            <a:endParaRPr lang="en-US" sz="32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828800"/>
            <a:ext cx="9067800" cy="46482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endParaRPr lang="en-US" sz="4800" dirty="0">
              <a:latin typeface="Arial Black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305799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581400"/>
            <a:ext cx="8915400" cy="3276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200" dirty="0" smtClean="0">
                <a:latin typeface="Arial Black" pitchFamily="34" charset="0"/>
              </a:rPr>
              <a:t/>
            </a:r>
            <a:br>
              <a:rPr lang="en-US" sz="4200" dirty="0" smtClean="0">
                <a:latin typeface="Arial Black" pitchFamily="34" charset="0"/>
              </a:rPr>
            </a:br>
            <a:r>
              <a:rPr lang="en-US" sz="4200" dirty="0" err="1" smtClean="0">
                <a:latin typeface="Arial Black" pitchFamily="34" charset="0"/>
              </a:rPr>
              <a:t>Indpt</a:t>
            </a:r>
            <a:r>
              <a:rPr lang="en-US" sz="4200" dirty="0" smtClean="0">
                <a:latin typeface="Arial Black" pitchFamily="34" charset="0"/>
              </a:rPr>
              <a:t> Practice</a:t>
            </a:r>
            <a:r>
              <a:rPr lang="en-US" sz="4200" dirty="0" smtClean="0">
                <a:latin typeface="Arial Black" pitchFamily="34" charset="0"/>
              </a:rPr>
              <a:t/>
            </a:r>
            <a:br>
              <a:rPr lang="en-US" sz="4200" dirty="0" smtClean="0">
                <a:latin typeface="Arial Black" pitchFamily="34" charset="0"/>
              </a:rPr>
            </a:br>
            <a:r>
              <a:rPr lang="en-US" sz="4200" dirty="0" smtClean="0">
                <a:latin typeface="Arial Black" pitchFamily="34" charset="0"/>
              </a:rPr>
              <a:t>1.What was the major difference between the Paleolithic and the Neolithic periods?</a:t>
            </a:r>
            <a:br>
              <a:rPr lang="en-US" sz="4200" dirty="0" smtClean="0">
                <a:latin typeface="Arial Black" pitchFamily="34" charset="0"/>
              </a:rPr>
            </a:br>
            <a:r>
              <a:rPr lang="en-US" sz="4200" dirty="0" smtClean="0">
                <a:latin typeface="Arial Black" pitchFamily="34" charset="0"/>
              </a:rPr>
              <a:t/>
            </a:r>
            <a:br>
              <a:rPr lang="en-US" sz="4200" dirty="0" smtClean="0">
                <a:latin typeface="Arial Black" pitchFamily="34" charset="0"/>
              </a:rPr>
            </a:br>
            <a:r>
              <a:rPr lang="en-US" sz="4200" dirty="0" smtClean="0">
                <a:latin typeface="Arial Black" pitchFamily="34" charset="0"/>
              </a:rPr>
              <a:t>2. What is agriculture?</a:t>
            </a:r>
            <a:br>
              <a:rPr lang="en-US" sz="4200" dirty="0" smtClean="0">
                <a:latin typeface="Arial Black" pitchFamily="34" charset="0"/>
              </a:rPr>
            </a:br>
            <a:r>
              <a:rPr lang="en-US" sz="4200" dirty="0" smtClean="0">
                <a:latin typeface="Arial Black" pitchFamily="34" charset="0"/>
              </a:rPr>
              <a:t/>
            </a:r>
            <a:br>
              <a:rPr lang="en-US" sz="4200" dirty="0" smtClean="0">
                <a:latin typeface="Arial Black" pitchFamily="34" charset="0"/>
              </a:rPr>
            </a:br>
            <a:r>
              <a:rPr lang="en-US" sz="4200" dirty="0" smtClean="0">
                <a:latin typeface="Arial Black" pitchFamily="34" charset="0"/>
              </a:rPr>
              <a:t>3. How did the Neolithic revolution change the lives of early humans?</a:t>
            </a:r>
            <a:r>
              <a:rPr lang="en-US" sz="4200" b="1" dirty="0" smtClean="0">
                <a:latin typeface="Arial Black" pitchFamily="34" charset="0"/>
              </a:rPr>
              <a:t/>
            </a:r>
            <a:br>
              <a:rPr lang="en-US" sz="4200" b="1" dirty="0" smtClean="0">
                <a:latin typeface="Arial Black" pitchFamily="34" charset="0"/>
              </a:rPr>
            </a:br>
            <a:r>
              <a:rPr lang="en-US" sz="4200" dirty="0" smtClean="0">
                <a:latin typeface="Arial Black" pitchFamily="34" charset="0"/>
              </a:rPr>
              <a:t/>
            </a:r>
            <a:br>
              <a:rPr lang="en-US" sz="4200" dirty="0" smtClean="0">
                <a:latin typeface="Arial Black" pitchFamily="34" charset="0"/>
              </a:rPr>
            </a:br>
            <a:r>
              <a:rPr lang="en-US" sz="4200" dirty="0" smtClean="0">
                <a:latin typeface="Arial Black" pitchFamily="34" charset="0"/>
              </a:rPr>
              <a:t/>
            </a:r>
            <a:br>
              <a:rPr lang="en-US" sz="42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/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/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/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endParaRPr lang="en-US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114</Words>
  <Application>Microsoft Office PowerPoint</Application>
  <PresentationFormat>On-screen Show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Aim: What is the stone age?   Do Now: Why do you think the stone age is called the stone      age?   </vt:lpstr>
      <vt:lpstr>   The Stone Age consisted of three time periods:  1.Paleolithic (or “Old Stone,” period from roughly)  2 million years ago to 8,500 BC 2.Mesolithic (or “Middle Stone,” period from roughly) 8,500 to 8,000 BC 3.Neolithic (or “New Stone,” period from roughly)  8,000 to 3,000 BC   </vt:lpstr>
      <vt:lpstr>Paleolithic Period -was a time period in which early humans developed the first stone tools and lived as hunter-gatherers.    </vt:lpstr>
      <vt:lpstr>Neolithic Period -was a time period in which early humans not only used stone tools, but also lived in one place and started farming.   </vt:lpstr>
      <vt:lpstr>-The Neolithic Revolution would completely change the world. The development of agriculture, or farming, changed many aspects of daily life.   After the Neolithic Revolution  people:  -lived in villages -grew crops by farming -had extra food ready to eat     </vt:lpstr>
      <vt:lpstr>     Guided Read Aloud Turn&amp; Talk        </vt:lpstr>
      <vt:lpstr>   </vt:lpstr>
      <vt:lpstr> Indpt Practice 1.What was the major difference between the Paleolithic and the Neolithic periods?  2. What is agriculture?  3. How did the Neolithic revolution change the lives of early humans?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Kate Beesch</dc:creator>
  <cp:lastModifiedBy>Kate Beesch</cp:lastModifiedBy>
  <cp:revision>18</cp:revision>
  <dcterms:created xsi:type="dcterms:W3CDTF">2009-11-05T23:33:33Z</dcterms:created>
  <dcterms:modified xsi:type="dcterms:W3CDTF">2009-11-06T01:14:57Z</dcterms:modified>
</cp:coreProperties>
</file>