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2EF5DA-5A73-471E-84A9-E820899515D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B277655-8974-4E4D-AA92-9F53D84E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191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>Aim: What are primary and secondary sources?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>
                <a:latin typeface="Arial Black" pitchFamily="34" charset="0"/>
              </a:rPr>
              <a:t/>
            </a:r>
            <a:br>
              <a:rPr lang="en-US" sz="4800" dirty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Hw: Make a list of primary and secondary sources try to include things that are not in your notes.</a:t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3. Which type of source is this?</a:t>
            </a:r>
            <a:endParaRPr lang="en-US" sz="4400" dirty="0"/>
          </a:p>
        </p:txBody>
      </p:sp>
      <p:pic>
        <p:nvPicPr>
          <p:cNvPr id="3074" name="Picture 2" descr="F:\encyclopedi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229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1417638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sz="4400" dirty="0" smtClean="0"/>
              <a:t>What type of source is this?</a:t>
            </a:r>
            <a:endParaRPr lang="en-US" dirty="0"/>
          </a:p>
        </p:txBody>
      </p:sp>
      <p:pic>
        <p:nvPicPr>
          <p:cNvPr id="4098" name="Picture 2" descr="F:\mum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7630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5</a:t>
            </a:r>
            <a:r>
              <a:rPr lang="en-US" sz="4000" dirty="0" smtClean="0"/>
              <a:t>.Which </a:t>
            </a:r>
            <a:r>
              <a:rPr lang="en-US" sz="4000" dirty="0" smtClean="0"/>
              <a:t>type of source is this?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59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>Source-where something comes from.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Primary-means first, 1st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Secondary-means second, 2nd</a:t>
            </a:r>
            <a:r>
              <a:rPr lang="en-US" sz="4800" dirty="0">
                <a:latin typeface="Arial Black" pitchFamily="34" charset="0"/>
              </a:rPr>
              <a:t/>
            </a:r>
            <a:br>
              <a:rPr lang="en-US" sz="4800" dirty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u="sng" dirty="0" smtClean="0">
                <a:latin typeface="Arial Black" pitchFamily="34" charset="0"/>
              </a:rPr>
              <a:t>Primary Source</a:t>
            </a:r>
            <a:r>
              <a:rPr lang="en-US" sz="4800" dirty="0" smtClean="0">
                <a:latin typeface="Arial Black" pitchFamily="34" charset="0"/>
              </a:rPr>
              <a:t>-an informational source from the time of the event.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Ex’s-&gt; maps, photos, artifacts(objects), paintings, letters, books, records of events, etc.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 </a:t>
            </a: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686800" cy="4495800"/>
          </a:xfrm>
        </p:spPr>
        <p:txBody>
          <a:bodyPr>
            <a:noAutofit/>
          </a:bodyPr>
          <a:lstStyle/>
          <a:p>
            <a:pPr algn="l"/>
            <a:r>
              <a:rPr lang="en-US" sz="4000" u="sng" dirty="0" smtClean="0">
                <a:latin typeface="Arial Black" pitchFamily="34" charset="0"/>
              </a:rPr>
              <a:t>Secondary Source</a:t>
            </a:r>
            <a:r>
              <a:rPr lang="en-US" sz="4000" dirty="0" smtClean="0">
                <a:latin typeface="Arial Black" pitchFamily="34" charset="0"/>
              </a:rPr>
              <a:t>-an information source that analyzes the event. These sources often use several primary sources to compile (assemble) the information they give.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Ex’s-&gt; Textbooks, biographies, encyclopedias, history books.</a:t>
            </a:r>
            <a:r>
              <a:rPr lang="en-US" sz="4000" dirty="0">
                <a:latin typeface="Arial Black" pitchFamily="34" charset="0"/>
              </a:rPr>
              <a:t/>
            </a:r>
            <a:br>
              <a:rPr lang="en-US" sz="4000" dirty="0">
                <a:latin typeface="Arial Black" pitchFamily="34" charset="0"/>
              </a:rPr>
            </a:b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>
                <a:latin typeface="Arial Black" pitchFamily="34" charset="0"/>
              </a:rPr>
              <a:t>W</a:t>
            </a:r>
            <a:r>
              <a:rPr lang="en-US" sz="4800" dirty="0" smtClean="0">
                <a:latin typeface="Arial Black" pitchFamily="34" charset="0"/>
              </a:rPr>
              <a:t>hat is the difference between primary and secondary sources?</a:t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>
                <a:latin typeface="Arial Black" pitchFamily="34" charset="0"/>
              </a:rPr>
              <a:t/>
            </a:r>
            <a:br>
              <a:rPr lang="en-US" sz="4800" dirty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How are they alike?</a:t>
            </a: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8991600" cy="18288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Arial Black" pitchFamily="34" charset="0"/>
              </a:rPr>
              <a:t>Partner Work: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1.Decide if what you were given is a primary or secondary source.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2. What specific type of source it is. (Book, map, photo? Etc)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3. Complete this sentence: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This is a_______ source because…</a:t>
            </a:r>
            <a:endParaRPr lang="en-US" sz="4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06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err="1" smtClean="0">
                <a:latin typeface="Arial Black" pitchFamily="34" charset="0"/>
              </a:rPr>
              <a:t>Indpt</a:t>
            </a:r>
            <a:r>
              <a:rPr lang="en-US" sz="4800" dirty="0" smtClean="0">
                <a:latin typeface="Arial Black" pitchFamily="34" charset="0"/>
              </a:rPr>
              <a:t> Practice- write the number and put a p for primary sources and an s for  secondary sources in the following slide show!</a:t>
            </a: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1.Which type of source is this?</a:t>
            </a:r>
            <a:endParaRPr lang="en-US" sz="4400" dirty="0"/>
          </a:p>
        </p:txBody>
      </p:sp>
      <p:pic>
        <p:nvPicPr>
          <p:cNvPr id="1026" name="Picture 2" descr="F:\2005-1-16-m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8153400" cy="4509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2. What type of source is this?</a:t>
            </a:r>
            <a:endParaRPr lang="en-US" sz="4400" dirty="0"/>
          </a:p>
        </p:txBody>
      </p:sp>
      <p:pic>
        <p:nvPicPr>
          <p:cNvPr id="2050" name="Picture 2" descr="F:\diarypage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86868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129</Words>
  <Application>Microsoft Office PowerPoint</Application>
  <PresentationFormat>On-screen Show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Aim: What are primary and secondary sources?  Hw: Make a list of primary and secondary sources try to include things that are not in your notes. </vt:lpstr>
      <vt:lpstr>Source-where something comes from.  Primary-means first, 1st  Secondary-means second, 2nd </vt:lpstr>
      <vt:lpstr>Primary Source-an informational source from the time of the event. Ex’s-&gt; maps, photos, artifacts(objects), paintings, letters, books, records of events, etc.  </vt:lpstr>
      <vt:lpstr>Secondary Source-an information source that analyzes the event. These sources often use several primary sources to compile (assemble) the information they give. Ex’s-&gt; Textbooks, biographies, encyclopedias, history books. </vt:lpstr>
      <vt:lpstr>What is the difference between primary and secondary sources?  How are they alike?</vt:lpstr>
      <vt:lpstr>Partner Work:  1.Decide if what you were given is a primary or secondary source. 2. What specific type of source it is. (Book, map, photo? Etc)  3. Complete this sentence: This is a_______ source because…</vt:lpstr>
      <vt:lpstr>Indpt Practice- write the number and put a p for primary sources and an s for  secondary sources in the following slide show!</vt:lpstr>
      <vt:lpstr>1.Which type of source is this?</vt:lpstr>
      <vt:lpstr>2. What type of source is this?</vt:lpstr>
      <vt:lpstr>3. Which type of source is this?</vt:lpstr>
      <vt:lpstr>4. What type of source is this?</vt:lpstr>
      <vt:lpstr>5.Which type of source is this?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What are primary and secondary sources?  Hw: Make a list of primary and secondary sources try to including things that are not in your notes.</dc:title>
  <dc:creator>Kate Beesch</dc:creator>
  <cp:lastModifiedBy>Kate Beesch</cp:lastModifiedBy>
  <cp:revision>18</cp:revision>
  <dcterms:created xsi:type="dcterms:W3CDTF">2009-10-29T12:16:07Z</dcterms:created>
  <dcterms:modified xsi:type="dcterms:W3CDTF">2009-10-29T15:08:47Z</dcterms:modified>
</cp:coreProperties>
</file>