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7" r:id="rId2"/>
    <p:sldId id="266" r:id="rId3"/>
    <p:sldId id="264" r:id="rId4"/>
    <p:sldId id="258" r:id="rId5"/>
    <p:sldId id="259" r:id="rId6"/>
    <p:sldId id="260" r:id="rId7"/>
    <p:sldId id="263" r:id="rId8"/>
    <p:sldId id="261" r:id="rId9"/>
    <p:sldId id="262" r:id="rId10"/>
    <p:sldId id="265" r:id="rId11"/>
    <p:sldId id="267"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7" d="100"/>
          <a:sy n="67" d="100"/>
        </p:scale>
        <p:origin x="-116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B21C9FA-BF68-4DCC-8132-9E3D2DDC849D}" type="datetimeFigureOut">
              <a:rPr lang="en-US" smtClean="0"/>
              <a:pPr/>
              <a:t>10/18/2010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DB4076C-9768-4C90-8D0C-CEDD8AE0EDB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DB4076C-9768-4C90-8D0C-CEDD8AE0EDBC}" type="slidenum">
              <a:rPr lang="en-US" smtClean="0"/>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A06D6A4-9B00-4762-866E-92BAC59EF7CF}" type="datetimeFigureOut">
              <a:rPr lang="en-US" smtClean="0"/>
              <a:pPr/>
              <a:t>10/18/2010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EFE180-7B3B-4755-8A7D-67F9A133A5A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A06D6A4-9B00-4762-866E-92BAC59EF7CF}" type="datetimeFigureOut">
              <a:rPr lang="en-US" smtClean="0"/>
              <a:pPr/>
              <a:t>10/18/2010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EFE180-7B3B-4755-8A7D-67F9A133A5A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A06D6A4-9B00-4762-866E-92BAC59EF7CF}" type="datetimeFigureOut">
              <a:rPr lang="en-US" smtClean="0"/>
              <a:pPr/>
              <a:t>10/18/2010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EFE180-7B3B-4755-8A7D-67F9A133A5A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A06D6A4-9B00-4762-866E-92BAC59EF7CF}" type="datetimeFigureOut">
              <a:rPr lang="en-US" smtClean="0"/>
              <a:pPr/>
              <a:t>10/18/2010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EFE180-7B3B-4755-8A7D-67F9A133A5A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A06D6A4-9B00-4762-866E-92BAC59EF7CF}" type="datetimeFigureOut">
              <a:rPr lang="en-US" smtClean="0"/>
              <a:pPr/>
              <a:t>10/18/2010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EFE180-7B3B-4755-8A7D-67F9A133A5A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A06D6A4-9B00-4762-866E-92BAC59EF7CF}" type="datetimeFigureOut">
              <a:rPr lang="en-US" smtClean="0"/>
              <a:pPr/>
              <a:t>10/18/2010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EFE180-7B3B-4755-8A7D-67F9A133A5A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A06D6A4-9B00-4762-866E-92BAC59EF7CF}" type="datetimeFigureOut">
              <a:rPr lang="en-US" smtClean="0"/>
              <a:pPr/>
              <a:t>10/18/2010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5EFE180-7B3B-4755-8A7D-67F9A133A5A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A06D6A4-9B00-4762-866E-92BAC59EF7CF}" type="datetimeFigureOut">
              <a:rPr lang="en-US" smtClean="0"/>
              <a:pPr/>
              <a:t>10/18/2010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5EFE180-7B3B-4755-8A7D-67F9A133A5A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A06D6A4-9B00-4762-866E-92BAC59EF7CF}" type="datetimeFigureOut">
              <a:rPr lang="en-US" smtClean="0"/>
              <a:pPr/>
              <a:t>10/18/2010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5EFE180-7B3B-4755-8A7D-67F9A133A5A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A06D6A4-9B00-4762-866E-92BAC59EF7CF}" type="datetimeFigureOut">
              <a:rPr lang="en-US" smtClean="0"/>
              <a:pPr/>
              <a:t>10/18/2010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EFE180-7B3B-4755-8A7D-67F9A133A5A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A06D6A4-9B00-4762-866E-92BAC59EF7CF}" type="datetimeFigureOut">
              <a:rPr lang="en-US" smtClean="0"/>
              <a:pPr/>
              <a:t>10/18/2010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EFE180-7B3B-4755-8A7D-67F9A133A5A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A06D6A4-9B00-4762-866E-92BAC59EF7CF}" type="datetimeFigureOut">
              <a:rPr lang="en-US" smtClean="0"/>
              <a:pPr/>
              <a:t>10/18/2010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EFE180-7B3B-4755-8A7D-67F9A133A5A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hyperlink" Target="http://esmtis190.wikispaces.com/Ms.+Beesch" TargetMode="Externa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362200"/>
            <a:ext cx="8382000" cy="1219200"/>
          </a:xfrm>
        </p:spPr>
        <p:txBody>
          <a:bodyPr>
            <a:noAutofit/>
          </a:bodyPr>
          <a:lstStyle/>
          <a:p>
            <a:pPr algn="l"/>
            <a:r>
              <a:rPr lang="en-US" sz="4200" b="1" dirty="0" smtClean="0"/>
              <a:t/>
            </a:r>
            <a:br>
              <a:rPr lang="en-US" sz="4200" b="1" dirty="0" smtClean="0"/>
            </a:br>
            <a:r>
              <a:rPr lang="en-US" sz="4200" b="1" dirty="0" smtClean="0"/>
              <a:t>Aim 20: What </a:t>
            </a:r>
            <a:r>
              <a:rPr lang="en-US" sz="4200" b="1" dirty="0"/>
              <a:t>is the geological theory of Pangaea? What is plate tectonics?</a:t>
            </a:r>
            <a:r>
              <a:rPr lang="en-US" sz="4200" b="1" dirty="0" smtClean="0"/>
              <a:t> </a:t>
            </a:r>
            <a:br>
              <a:rPr lang="en-US" sz="4200" b="1" dirty="0" smtClean="0"/>
            </a:br>
            <a:r>
              <a:rPr lang="en-US" sz="4200" b="1" dirty="0" smtClean="0"/>
              <a:t/>
            </a:r>
            <a:br>
              <a:rPr lang="en-US" sz="4200" b="1" dirty="0" smtClean="0"/>
            </a:br>
            <a:r>
              <a:rPr lang="en-US" sz="4200" b="1" dirty="0" smtClean="0"/>
              <a:t>HW: Read p38 to 40 in your textbook then answer #2 a. b. and c. on p 43.</a:t>
            </a:r>
            <a:br>
              <a:rPr lang="en-US" sz="4200" b="1" dirty="0" smtClean="0"/>
            </a:br>
            <a:r>
              <a:rPr lang="en-US" sz="4200" b="1" dirty="0" smtClean="0"/>
              <a:t/>
            </a:r>
            <a:br>
              <a:rPr lang="en-US" sz="4200" b="1" dirty="0" smtClean="0"/>
            </a:br>
            <a:r>
              <a:rPr lang="en-US" sz="4200" b="1" dirty="0" smtClean="0"/>
              <a:t>Do Now: Do you know what happens when the plates that make up earth’s crust shake?</a:t>
            </a:r>
            <a:endParaRPr lang="en-US" sz="42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19400"/>
            <a:ext cx="8229600" cy="1524000"/>
          </a:xfrm>
        </p:spPr>
        <p:txBody>
          <a:bodyPr>
            <a:normAutofit/>
          </a:bodyPr>
          <a:lstStyle/>
          <a:p>
            <a:pPr algn="l"/>
            <a:r>
              <a:rPr lang="en-US" dirty="0" smtClean="0"/>
              <a:t/>
            </a:r>
            <a:br>
              <a:rPr lang="en-US" dirty="0" smtClean="0"/>
            </a:br>
            <a:endParaRPr lang="en-US" dirty="0"/>
          </a:p>
        </p:txBody>
      </p:sp>
      <p:graphicFrame>
        <p:nvGraphicFramePr>
          <p:cNvPr id="4" name="Table 3"/>
          <p:cNvGraphicFramePr>
            <a:graphicFrameLocks noGrp="1"/>
          </p:cNvGraphicFramePr>
          <p:nvPr/>
        </p:nvGraphicFramePr>
        <p:xfrm>
          <a:off x="381000" y="228600"/>
          <a:ext cx="8382001" cy="6412541"/>
        </p:xfrm>
        <a:graphic>
          <a:graphicData uri="http://schemas.openxmlformats.org/drawingml/2006/table">
            <a:tbl>
              <a:tblPr>
                <a:tableStyleId>{5C22544A-7EE6-4342-B048-85BDC9FD1C3A}</a:tableStyleId>
              </a:tblPr>
              <a:tblGrid>
                <a:gridCol w="3733800"/>
                <a:gridCol w="4648201"/>
              </a:tblGrid>
              <a:tr h="1212539">
                <a:tc>
                  <a:txBody>
                    <a:bodyPr/>
                    <a:lstStyle/>
                    <a:p>
                      <a:r>
                        <a:rPr lang="en-US" sz="3600" b="1" dirty="0" smtClean="0"/>
                        <a:t>Cause</a:t>
                      </a:r>
                      <a:endParaRPr lang="en-US" sz="36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3600" b="1" dirty="0" smtClean="0"/>
                        <a:t>Effect</a:t>
                      </a:r>
                      <a:r>
                        <a:rPr lang="en-US" sz="4400" baseline="0" dirty="0" smtClean="0"/>
                        <a:t> </a:t>
                      </a:r>
                    </a:p>
                    <a:p>
                      <a:r>
                        <a:rPr lang="en-US" sz="3200" baseline="0" dirty="0" smtClean="0"/>
                        <a:t>(Which geographic features are formed?)</a:t>
                      </a:r>
                      <a:endParaRPr lang="en-US" sz="44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31321">
                <a:tc>
                  <a:txBody>
                    <a:bodyPr/>
                    <a:lstStyle/>
                    <a:p>
                      <a:r>
                        <a:rPr lang="en-US" sz="3600" b="1" dirty="0" smtClean="0"/>
                        <a:t>Plates Collide</a:t>
                      </a:r>
                      <a:endParaRPr lang="en-US" sz="36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4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31321">
                <a:tc>
                  <a:txBody>
                    <a:bodyPr/>
                    <a:lstStyle/>
                    <a:p>
                      <a:r>
                        <a:rPr lang="en-US" sz="3600" b="1" dirty="0" smtClean="0"/>
                        <a:t>Plates</a:t>
                      </a:r>
                      <a:r>
                        <a:rPr lang="en-US" sz="3600" b="1" baseline="0" dirty="0" smtClean="0"/>
                        <a:t> Separate</a:t>
                      </a:r>
                      <a:endParaRPr lang="en-US" sz="36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4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12539">
                <a:tc>
                  <a:txBody>
                    <a:bodyPr/>
                    <a:lstStyle/>
                    <a:p>
                      <a:r>
                        <a:rPr lang="en-US" sz="3600" b="1" dirty="0" smtClean="0"/>
                        <a:t>Plates</a:t>
                      </a:r>
                      <a:r>
                        <a:rPr lang="en-US" sz="3600" b="1" baseline="0" dirty="0" smtClean="0"/>
                        <a:t> Slide</a:t>
                      </a:r>
                      <a:endParaRPr lang="en-US" sz="36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4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19400"/>
            <a:ext cx="8229600" cy="1524000"/>
          </a:xfrm>
        </p:spPr>
        <p:txBody>
          <a:bodyPr>
            <a:normAutofit fontScale="90000"/>
          </a:bodyPr>
          <a:lstStyle/>
          <a:p>
            <a:pPr algn="l"/>
            <a:r>
              <a:rPr lang="en-US" sz="4900" b="1" dirty="0" smtClean="0"/>
              <a:t>1.Partner work complete the graphic organizer showing causes and effects of moving tectonic plates.</a:t>
            </a:r>
            <a:r>
              <a:rPr lang="en-US" sz="4900" b="1" dirty="0" smtClean="0"/>
              <a:t/>
            </a:r>
            <a:br>
              <a:rPr lang="en-US" sz="4900" b="1" dirty="0" smtClean="0"/>
            </a:br>
            <a:r>
              <a:rPr lang="en-US" sz="4900" b="1" dirty="0" smtClean="0"/>
              <a:t>2. </a:t>
            </a:r>
            <a:r>
              <a:rPr lang="en-US" sz="4900" b="1" dirty="0" smtClean="0"/>
              <a:t>Independent </a:t>
            </a:r>
            <a:r>
              <a:rPr lang="en-US" sz="4900" b="1" dirty="0"/>
              <a:t>W</a:t>
            </a:r>
            <a:r>
              <a:rPr lang="en-US" sz="4900" b="1" dirty="0" smtClean="0"/>
              <a:t>ork: Write a great paragraph on this topic: Which geographic features have you noticed that people like to live by?</a:t>
            </a: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276600"/>
            <a:ext cx="9144000" cy="1371600"/>
          </a:xfrm>
        </p:spPr>
        <p:txBody>
          <a:bodyPr>
            <a:noAutofit/>
          </a:bodyPr>
          <a:lstStyle/>
          <a:p>
            <a:pPr algn="l"/>
            <a:r>
              <a:rPr lang="en-US" sz="3400" b="1" dirty="0" smtClean="0">
                <a:hlinkClick r:id="rId2"/>
              </a:rPr>
              <a:t/>
            </a:r>
            <a:br>
              <a:rPr lang="en-US" sz="3400" b="1" dirty="0" smtClean="0">
                <a:hlinkClick r:id="rId2"/>
              </a:rPr>
            </a:br>
            <a:r>
              <a:rPr lang="en-US" sz="3600" b="1" dirty="0" smtClean="0">
                <a:hlinkClick r:id="rId2"/>
              </a:rPr>
              <a:t>http://esmtis190.wikispaces.com/Ms.+Beesch</a:t>
            </a:r>
            <a:r>
              <a:rPr lang="en-US" sz="3400" b="1" dirty="0" smtClean="0"/>
              <a:t/>
            </a:r>
            <a:br>
              <a:rPr lang="en-US" sz="3400" b="1" dirty="0" smtClean="0"/>
            </a:br>
            <a:endParaRPr lang="en-US" sz="3400" b="1" dirty="0"/>
          </a:p>
        </p:txBody>
      </p:sp>
      <p:sp>
        <p:nvSpPr>
          <p:cNvPr id="3" name="Rectangle 2"/>
          <p:cNvSpPr/>
          <p:nvPr/>
        </p:nvSpPr>
        <p:spPr>
          <a:xfrm>
            <a:off x="304800" y="1"/>
            <a:ext cx="8069645" cy="3477875"/>
          </a:xfrm>
          <a:prstGeom prst="rect">
            <a:avLst/>
          </a:prstGeom>
        </p:spPr>
        <p:txBody>
          <a:bodyPr wrap="square">
            <a:spAutoFit/>
          </a:bodyPr>
          <a:lstStyle/>
          <a:p>
            <a:r>
              <a:rPr lang="en-US" sz="4400" b="1" dirty="0" smtClean="0"/>
              <a:t>(Ms </a:t>
            </a:r>
            <a:r>
              <a:rPr lang="en-US" sz="4400" b="1" dirty="0" err="1" smtClean="0"/>
              <a:t>Beesch’s</a:t>
            </a:r>
            <a:r>
              <a:rPr lang="en-US" sz="4400" b="1" dirty="0" smtClean="0"/>
              <a:t> School Website view all our notes  and every slide!</a:t>
            </a:r>
          </a:p>
          <a:p>
            <a:r>
              <a:rPr lang="en-US" sz="4400" b="1" dirty="0" smtClean="0"/>
              <a:t>You need </a:t>
            </a:r>
            <a:r>
              <a:rPr lang="en-US" sz="4400" b="1" dirty="0" err="1" smtClean="0"/>
              <a:t>microsoft</a:t>
            </a:r>
            <a:r>
              <a:rPr lang="en-US" sz="4400" b="1" dirty="0" smtClean="0"/>
              <a:t> power point or adobe reader  to open them on your computer. )</a:t>
            </a:r>
            <a:endParaRPr lang="en-US" sz="4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0482" name="Picture 2" descr="F:\DCIM\101MSDCF\DSC03063.JPG"/>
          <p:cNvPicPr>
            <a:picLocks noChangeAspect="1" noChangeArrowheads="1"/>
          </p:cNvPicPr>
          <p:nvPr/>
        </p:nvPicPr>
        <p:blipFill>
          <a:blip r:embed="rId3" cstate="print"/>
          <a:srcRect/>
          <a:stretch>
            <a:fillRect/>
          </a:stretch>
        </p:blipFill>
        <p:spPr bwMode="auto">
          <a:xfrm>
            <a:off x="0" y="-1066799"/>
            <a:ext cx="9448800" cy="84582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001962"/>
          </a:xfrm>
        </p:spPr>
        <p:txBody>
          <a:bodyPr>
            <a:normAutofit fontScale="90000"/>
          </a:bodyPr>
          <a:lstStyle/>
          <a:p>
            <a:pPr algn="l"/>
            <a:r>
              <a:rPr lang="en-US" sz="4900" b="1" u="sng" dirty="0" smtClean="0"/>
              <a:t>Pangaea</a:t>
            </a:r>
            <a:r>
              <a:rPr lang="en-US" sz="4900" b="1" dirty="0" smtClean="0"/>
              <a:t>- </a:t>
            </a:r>
            <a:r>
              <a:rPr lang="en-US" sz="4900" b="1" dirty="0"/>
              <a:t>is a geological scientific theory that a long time ago all the continents on Earth were connected to form one huge super continent called </a:t>
            </a:r>
            <a:r>
              <a:rPr lang="en-US" sz="4900" b="1" dirty="0" err="1"/>
              <a:t>Pangea</a:t>
            </a:r>
            <a:r>
              <a:rPr lang="en-US" sz="4900" b="1" dirty="0"/>
              <a:t>.</a:t>
            </a:r>
            <a:r>
              <a:rPr lang="en-US" dirty="0"/>
              <a:t/>
            </a:r>
            <a:br>
              <a:rPr lang="en-US" dirty="0"/>
            </a:br>
            <a:endParaRPr lang="en-US" b="1" dirty="0"/>
          </a:p>
        </p:txBody>
      </p:sp>
      <p:pic>
        <p:nvPicPr>
          <p:cNvPr id="5" name="Picture 2"/>
          <p:cNvPicPr>
            <a:picLocks noChangeAspect="1" noChangeArrowheads="1"/>
          </p:cNvPicPr>
          <p:nvPr/>
        </p:nvPicPr>
        <p:blipFill>
          <a:blip r:embed="rId2" cstate="print"/>
          <a:srcRect/>
          <a:stretch>
            <a:fillRect/>
          </a:stretch>
        </p:blipFill>
        <p:spPr bwMode="auto">
          <a:xfrm>
            <a:off x="3581400" y="3124200"/>
            <a:ext cx="5153025" cy="3388304"/>
          </a:xfrm>
          <a:prstGeom prst="rect">
            <a:avLst/>
          </a:prstGeom>
          <a:noFill/>
          <a:ln w="9525">
            <a:noFill/>
            <a:miter lim="800000"/>
            <a:headEnd/>
            <a:tailEnd/>
          </a:ln>
        </p:spPr>
      </p:pic>
      <p:sp>
        <p:nvSpPr>
          <p:cNvPr id="6" name="TextBox 5"/>
          <p:cNvSpPr txBox="1"/>
          <p:nvPr/>
        </p:nvSpPr>
        <p:spPr>
          <a:xfrm>
            <a:off x="152400" y="4267200"/>
            <a:ext cx="2438400" cy="861774"/>
          </a:xfrm>
          <a:prstGeom prst="rect">
            <a:avLst/>
          </a:prstGeom>
          <a:noFill/>
        </p:spPr>
        <p:txBody>
          <a:bodyPr wrap="square" rtlCol="0">
            <a:spAutoFit/>
          </a:bodyPr>
          <a:lstStyle/>
          <a:p>
            <a:r>
              <a:rPr lang="en-US" sz="5000" b="1" dirty="0" smtClean="0">
                <a:solidFill>
                  <a:srgbClr val="FF0000"/>
                </a:solidFill>
              </a:rPr>
              <a:t>Pangaea</a:t>
            </a:r>
            <a:r>
              <a:rPr lang="en-US" dirty="0" smtClean="0"/>
              <a:t> </a:t>
            </a:r>
            <a:endParaRPr lang="en-US" dirty="0"/>
          </a:p>
        </p:txBody>
      </p:sp>
      <p:sp>
        <p:nvSpPr>
          <p:cNvPr id="7" name="Right Arrow 6"/>
          <p:cNvSpPr/>
          <p:nvPr/>
        </p:nvSpPr>
        <p:spPr>
          <a:xfrm>
            <a:off x="2667000" y="4648200"/>
            <a:ext cx="7620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609600"/>
          </a:xfrm>
        </p:spPr>
        <p:txBody>
          <a:bodyPr>
            <a:normAutofit fontScale="90000"/>
          </a:bodyPr>
          <a:lstStyle/>
          <a:p>
            <a:pPr algn="l"/>
            <a:r>
              <a:rPr lang="en-US" b="1" u="sng" dirty="0"/>
              <a:t>Plate tectonics</a:t>
            </a:r>
            <a:r>
              <a:rPr lang="en-US" b="1" dirty="0"/>
              <a:t>- a theory that Earth’s crust is made of moving and shifting tectonic plates. </a:t>
            </a:r>
            <a:r>
              <a:rPr lang="en-US" dirty="0"/>
              <a:t/>
            </a:r>
            <a:br>
              <a:rPr lang="en-US" dirty="0"/>
            </a:br>
            <a:endParaRPr lang="en-US" dirty="0"/>
          </a:p>
        </p:txBody>
      </p:sp>
      <p:pic>
        <p:nvPicPr>
          <p:cNvPr id="16386" name="Picture 2"/>
          <p:cNvPicPr>
            <a:picLocks noChangeAspect="1" noChangeArrowheads="1"/>
          </p:cNvPicPr>
          <p:nvPr/>
        </p:nvPicPr>
        <p:blipFill>
          <a:blip r:embed="rId2" cstate="print"/>
          <a:srcRect/>
          <a:stretch>
            <a:fillRect/>
          </a:stretch>
        </p:blipFill>
        <p:spPr bwMode="auto">
          <a:xfrm>
            <a:off x="228600" y="2219324"/>
            <a:ext cx="8686799" cy="4333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21362"/>
          </a:xfrm>
        </p:spPr>
        <p:txBody>
          <a:bodyPr>
            <a:normAutofit fontScale="90000"/>
          </a:bodyPr>
          <a:lstStyle/>
          <a:p>
            <a:pPr algn="l"/>
            <a:r>
              <a:rPr lang="en-US" sz="4900" b="1" i="1" dirty="0" smtClean="0"/>
              <a:t>-</a:t>
            </a:r>
            <a:r>
              <a:rPr lang="en-US" sz="4900" b="1" dirty="0" smtClean="0"/>
              <a:t>These </a:t>
            </a:r>
            <a:r>
              <a:rPr lang="en-US" sz="4900" b="1" dirty="0"/>
              <a:t>plates constantly shift and move along fault lines(where they meet) sometimes they cause volcanoes to erupt</a:t>
            </a:r>
            <a:r>
              <a:rPr lang="en-US" sz="4900" b="1" dirty="0" smtClean="0"/>
              <a:t>, mountains to form, huge tsunamis waves in the ocean or cause</a:t>
            </a:r>
            <a:r>
              <a:rPr lang="en-US" sz="4900" dirty="0"/>
              <a:t> </a:t>
            </a:r>
            <a:r>
              <a:rPr lang="en-US" sz="4900" b="1" u="sng" dirty="0" smtClean="0"/>
              <a:t>earthquakes</a:t>
            </a:r>
            <a:r>
              <a:rPr lang="en-US" sz="4900" b="1" dirty="0" smtClean="0"/>
              <a:t>-a </a:t>
            </a:r>
            <a:r>
              <a:rPr lang="en-US" sz="4900" b="1" dirty="0"/>
              <a:t>sudden shaking of the Earth’s surface</a:t>
            </a:r>
            <a:r>
              <a:rPr lang="en-US" sz="4900" b="1" dirty="0" smtClean="0"/>
              <a:t>.</a:t>
            </a:r>
            <a:r>
              <a:rPr lang="en-US" dirty="0"/>
              <a:t/>
            </a:r>
            <a:br>
              <a:rPr lang="en-US" dirty="0"/>
            </a:b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686800" cy="808038"/>
          </a:xfrm>
        </p:spPr>
        <p:txBody>
          <a:bodyPr>
            <a:normAutofit fontScale="90000"/>
          </a:bodyPr>
          <a:lstStyle/>
          <a:p>
            <a:pPr algn="l"/>
            <a:r>
              <a:rPr lang="en-US" dirty="0" smtClean="0"/>
              <a:t/>
            </a:r>
            <a:br>
              <a:rPr lang="en-US" dirty="0" smtClean="0"/>
            </a:br>
            <a:r>
              <a:rPr lang="en-US" dirty="0"/>
              <a:t/>
            </a:r>
            <a:br>
              <a:rPr lang="en-US" dirty="0"/>
            </a:br>
            <a:r>
              <a:rPr lang="en-US" dirty="0" smtClean="0"/>
              <a:t>(</a:t>
            </a:r>
            <a:r>
              <a:rPr lang="en-US" sz="4000" dirty="0" smtClean="0"/>
              <a:t>Volcanic eruptions in the USA. First is Mt. Saint Helens in Washington state, it famously erupted on in 1980 the deadliest eruption in the history of the United States. Second is Kilauea, an active volcano in Hawaii</a:t>
            </a:r>
            <a:r>
              <a:rPr lang="en-US" dirty="0" smtClean="0"/>
              <a:t>.)</a:t>
            </a:r>
            <a:endParaRPr lang="en-US" dirty="0"/>
          </a:p>
        </p:txBody>
      </p:sp>
      <p:pic>
        <p:nvPicPr>
          <p:cNvPr id="19458" name="Picture 2"/>
          <p:cNvPicPr>
            <a:picLocks noChangeAspect="1" noChangeArrowheads="1"/>
          </p:cNvPicPr>
          <p:nvPr/>
        </p:nvPicPr>
        <p:blipFill>
          <a:blip r:embed="rId2" cstate="print"/>
          <a:srcRect/>
          <a:stretch>
            <a:fillRect/>
          </a:stretch>
        </p:blipFill>
        <p:spPr bwMode="auto">
          <a:xfrm>
            <a:off x="228600" y="3048000"/>
            <a:ext cx="4267200" cy="3810000"/>
          </a:xfrm>
          <a:prstGeom prst="rect">
            <a:avLst/>
          </a:prstGeom>
          <a:noFill/>
          <a:ln w="9525">
            <a:noFill/>
            <a:miter lim="800000"/>
            <a:headEnd/>
            <a:tailEnd/>
          </a:ln>
        </p:spPr>
      </p:pic>
      <p:pic>
        <p:nvPicPr>
          <p:cNvPr id="19459" name="Picture 3"/>
          <p:cNvPicPr>
            <a:picLocks noChangeAspect="1" noChangeArrowheads="1"/>
          </p:cNvPicPr>
          <p:nvPr/>
        </p:nvPicPr>
        <p:blipFill>
          <a:blip r:embed="rId3" cstate="print"/>
          <a:srcRect/>
          <a:stretch>
            <a:fillRect/>
          </a:stretch>
        </p:blipFill>
        <p:spPr bwMode="auto">
          <a:xfrm>
            <a:off x="4562475" y="2971800"/>
            <a:ext cx="4581525" cy="3886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Earthquake in China in May 2008</a:t>
            </a:r>
            <a:endParaRPr lang="en-US" dirty="0"/>
          </a:p>
        </p:txBody>
      </p:sp>
      <p:pic>
        <p:nvPicPr>
          <p:cNvPr id="17410" name="Picture 2"/>
          <p:cNvPicPr>
            <a:picLocks noChangeAspect="1" noChangeArrowheads="1"/>
          </p:cNvPicPr>
          <p:nvPr/>
        </p:nvPicPr>
        <p:blipFill>
          <a:blip r:embed="rId2" cstate="print"/>
          <a:srcRect/>
          <a:stretch>
            <a:fillRect/>
          </a:stretch>
        </p:blipFill>
        <p:spPr bwMode="auto">
          <a:xfrm>
            <a:off x="533400" y="1447800"/>
            <a:ext cx="8153400" cy="51417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Tsunami! A huge wall of water!</a:t>
            </a:r>
            <a:endParaRPr lang="en-US" dirty="0"/>
          </a:p>
        </p:txBody>
      </p:sp>
      <p:pic>
        <p:nvPicPr>
          <p:cNvPr id="3" name="Picture 3"/>
          <p:cNvPicPr>
            <a:picLocks noChangeAspect="1" noChangeArrowheads="1"/>
          </p:cNvPicPr>
          <p:nvPr/>
        </p:nvPicPr>
        <p:blipFill>
          <a:blip r:embed="rId2" cstate="print"/>
          <a:srcRect/>
          <a:stretch>
            <a:fillRect/>
          </a:stretch>
        </p:blipFill>
        <p:spPr bwMode="auto">
          <a:xfrm>
            <a:off x="5257800" y="1419225"/>
            <a:ext cx="3886200" cy="5438775"/>
          </a:xfrm>
          <a:prstGeom prst="rect">
            <a:avLst/>
          </a:prstGeom>
          <a:noFill/>
          <a:ln w="9525">
            <a:noFill/>
            <a:miter lim="800000"/>
            <a:headEnd/>
            <a:tailEnd/>
          </a:ln>
        </p:spPr>
      </p:pic>
      <p:pic>
        <p:nvPicPr>
          <p:cNvPr id="18434" name="Picture 2"/>
          <p:cNvPicPr>
            <a:picLocks noChangeAspect="1" noChangeArrowheads="1"/>
          </p:cNvPicPr>
          <p:nvPr/>
        </p:nvPicPr>
        <p:blipFill>
          <a:blip r:embed="rId3" cstate="print"/>
          <a:srcRect/>
          <a:stretch>
            <a:fillRect/>
          </a:stretch>
        </p:blipFill>
        <p:spPr bwMode="auto">
          <a:xfrm>
            <a:off x="0" y="1524000"/>
            <a:ext cx="5334000" cy="5334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266</TotalTime>
  <Words>158</Words>
  <Application>Microsoft Office PowerPoint</Application>
  <PresentationFormat>On-screen Show (4:3)</PresentationFormat>
  <Paragraphs>20</Paragraphs>
  <Slides>11</Slides>
  <Notes>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 Aim 20: What is the geological theory of Pangaea? What is plate tectonics?   HW: Read p38 to 40 in your textbook then answer #2 a. b. and c. on p 43.  Do Now: Do you know what happens when the plates that make up earth’s crust shake?</vt:lpstr>
      <vt:lpstr> http://esmtis190.wikispaces.com/Ms.+Beesch </vt:lpstr>
      <vt:lpstr>Slide 3</vt:lpstr>
      <vt:lpstr>Pangaea- is a geological scientific theory that a long time ago all the continents on Earth were connected to form one huge super continent called Pangea. </vt:lpstr>
      <vt:lpstr>Plate tectonics- a theory that Earth’s crust is made of moving and shifting tectonic plates.  </vt:lpstr>
      <vt:lpstr>-These plates constantly shift and move along fault lines(where they meet) sometimes they cause volcanoes to erupt, mountains to form, huge tsunamis waves in the ocean or cause earthquakes-a sudden shaking of the Earth’s surface. </vt:lpstr>
      <vt:lpstr>  (Volcanic eruptions in the USA. First is Mt. Saint Helens in Washington state, it famously erupted on in 1980 the deadliest eruption in the history of the United States. Second is Kilauea, an active volcano in Hawaii.)</vt:lpstr>
      <vt:lpstr>Earthquake in China in May 2008</vt:lpstr>
      <vt:lpstr>Tsunami! A huge wall of water!</vt:lpstr>
      <vt:lpstr> </vt:lpstr>
      <vt:lpstr>1.Partner work complete the graphic organizer showing causes and effects of moving tectonic plates. 2. Independent Work: Write a great paragraph on this topic: Which geographic features have you noticed that people like to live by?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Aim: What is the geological theory of Pangaea? What is plate tectonics?  Do Now: Do you know what happens when the plates that make up earth’s crust shake?</dc:title>
  <dc:creator>Kate Beesch</dc:creator>
  <cp:lastModifiedBy>Kate Beesch</cp:lastModifiedBy>
  <cp:revision>28</cp:revision>
  <dcterms:created xsi:type="dcterms:W3CDTF">2009-10-15T02:16:17Z</dcterms:created>
  <dcterms:modified xsi:type="dcterms:W3CDTF">2010-10-18T23:44:01Z</dcterms:modified>
</cp:coreProperties>
</file>