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4" r:id="rId5"/>
    <p:sldId id="262" r:id="rId6"/>
    <p:sldId id="263" r:id="rId7"/>
    <p:sldId id="261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4C2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1" autoAdjust="0"/>
    <p:restoredTop sz="94646" autoAdjust="0"/>
  </p:normalViewPr>
  <p:slideViewPr>
    <p:cSldViewPr>
      <p:cViewPr varScale="1">
        <p:scale>
          <a:sx n="45" d="100"/>
          <a:sy n="45" d="100"/>
        </p:scale>
        <p:origin x="-69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8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02C78-487F-4B8C-B34F-AB41CB512A08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00682-765D-40B4-AD4C-03B423EDB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02C78-487F-4B8C-B34F-AB41CB512A08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00682-765D-40B4-AD4C-03B423EDB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02C78-487F-4B8C-B34F-AB41CB512A08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00682-765D-40B4-AD4C-03B423EDB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02C78-487F-4B8C-B34F-AB41CB512A08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00682-765D-40B4-AD4C-03B423EDB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02C78-487F-4B8C-B34F-AB41CB512A08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00682-765D-40B4-AD4C-03B423EDB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02C78-487F-4B8C-B34F-AB41CB512A08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00682-765D-40B4-AD4C-03B423EDB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02C78-487F-4B8C-B34F-AB41CB512A08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00682-765D-40B4-AD4C-03B423EDB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02C78-487F-4B8C-B34F-AB41CB512A08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00682-765D-40B4-AD4C-03B423EDB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02C78-487F-4B8C-B34F-AB41CB512A08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00682-765D-40B4-AD4C-03B423EDB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02C78-487F-4B8C-B34F-AB41CB512A08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00682-765D-40B4-AD4C-03B423EDB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02C78-487F-4B8C-B34F-AB41CB512A08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00682-765D-40B4-AD4C-03B423EDB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02C78-487F-4B8C-B34F-AB41CB512A08}" type="datetimeFigureOut">
              <a:rPr lang="en-US" smtClean="0"/>
              <a:pPr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00682-765D-40B4-AD4C-03B423EDB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219200"/>
            <a:ext cx="8839200" cy="56388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>
                <a:latin typeface="Arial Black" pitchFamily="34" charset="0"/>
              </a:rPr>
              <a:t>Aim:What</a:t>
            </a:r>
            <a:r>
              <a:rPr lang="en-US" dirty="0" smtClean="0">
                <a:latin typeface="Arial Black" pitchFamily="34" charset="0"/>
              </a:rPr>
              <a:t> are the 3 basic human needs? How did early people survive?</a:t>
            </a:r>
            <a:br>
              <a:rPr lang="en-US" dirty="0" smtClean="0">
                <a:latin typeface="Arial Black" pitchFamily="34" charset="0"/>
              </a:rPr>
            </a:br>
            <a:r>
              <a:rPr lang="en-US" dirty="0" err="1" smtClean="0">
                <a:latin typeface="Arial Black" pitchFamily="34" charset="0"/>
              </a:rPr>
              <a:t>Hw:System</a:t>
            </a:r>
            <a:r>
              <a:rPr lang="en-US" dirty="0" smtClean="0">
                <a:latin typeface="Arial Black" pitchFamily="34" charset="0"/>
              </a:rPr>
              <a:t> of ages handout</a:t>
            </a:r>
            <a:br>
              <a:rPr lang="en-US" dirty="0" smtClean="0">
                <a:latin typeface="Arial Black" pitchFamily="34" charset="0"/>
              </a:rPr>
            </a:br>
            <a:r>
              <a:rPr lang="en-US" dirty="0">
                <a:latin typeface="Arial Black" pitchFamily="34" charset="0"/>
              </a:rPr>
              <a:t/>
            </a:r>
            <a:br>
              <a:rPr lang="en-US" dirty="0">
                <a:latin typeface="Arial Black" pitchFamily="34" charset="0"/>
              </a:rPr>
            </a:br>
            <a:r>
              <a:rPr lang="en-US" dirty="0" smtClean="0">
                <a:latin typeface="Arial Black" pitchFamily="34" charset="0"/>
              </a:rPr>
              <a:t>Do Now: Write down which of these you think are examples of </a:t>
            </a:r>
            <a:r>
              <a:rPr lang="en-US" dirty="0" err="1" smtClean="0">
                <a:latin typeface="Arial Black" pitchFamily="34" charset="0"/>
              </a:rPr>
              <a:t>technology:A</a:t>
            </a:r>
            <a:r>
              <a:rPr lang="en-US" dirty="0" smtClean="0">
                <a:latin typeface="Arial Black" pitchFamily="34" charset="0"/>
              </a:rPr>
              <a:t> stone hammer, </a:t>
            </a:r>
            <a:r>
              <a:rPr lang="en-US" dirty="0" err="1" smtClean="0">
                <a:latin typeface="Arial Black" pitchFamily="34" charset="0"/>
              </a:rPr>
              <a:t>ipod</a:t>
            </a:r>
            <a:r>
              <a:rPr lang="en-US" dirty="0" smtClean="0">
                <a:latin typeface="Arial Black" pitchFamily="34" charset="0"/>
              </a:rPr>
              <a:t>, arrows, a knife, computers.</a:t>
            </a: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9144000" cy="5638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u="sng" dirty="0" smtClean="0">
                <a:latin typeface="Arial Black" pitchFamily="34" charset="0"/>
              </a:rPr>
              <a:t>survive</a:t>
            </a:r>
            <a:r>
              <a:rPr lang="en-US" sz="4800" dirty="0" smtClean="0">
                <a:latin typeface="Arial Black" pitchFamily="34" charset="0"/>
              </a:rPr>
              <a:t>- to continue to live</a:t>
            </a:r>
            <a:r>
              <a:rPr lang="en-US" sz="4800" dirty="0" smtClean="0">
                <a:latin typeface="Arial Black" pitchFamily="34" charset="0"/>
              </a:rPr>
              <a:t>.</a:t>
            </a: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u="sng" dirty="0" smtClean="0">
                <a:latin typeface="Arial Black" pitchFamily="34" charset="0"/>
              </a:rPr>
              <a:t>technology</a:t>
            </a:r>
            <a:r>
              <a:rPr lang="en-US" sz="4800" dirty="0" smtClean="0">
                <a:latin typeface="Arial Black" pitchFamily="34" charset="0"/>
              </a:rPr>
              <a:t>- the use of skills or tools to improve a situation</a:t>
            </a:r>
            <a:r>
              <a:rPr lang="en-US" sz="4800" dirty="0" smtClean="0">
                <a:latin typeface="Arial Black" pitchFamily="34" charset="0"/>
              </a:rPr>
              <a:t>. (not just electronics!)</a:t>
            </a: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u="sng" dirty="0" smtClean="0">
                <a:latin typeface="Arial Black" pitchFamily="34" charset="0"/>
              </a:rPr>
              <a:t>hunter-gatherer</a:t>
            </a:r>
            <a:r>
              <a:rPr lang="en-US" sz="4800" dirty="0" smtClean="0">
                <a:latin typeface="Arial Black" pitchFamily="34" charset="0"/>
              </a:rPr>
              <a:t>-a person who moves from place to place while hunting animals and gathering plants for food.</a:t>
            </a:r>
            <a:br>
              <a:rPr lang="en-US" sz="4800" dirty="0" smtClean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915400" cy="54864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u="sng" dirty="0" smtClean="0">
                <a:latin typeface="Arial Black" pitchFamily="34" charset="0"/>
              </a:rPr>
              <a:t>3 Basic Human needs for survival</a:t>
            </a: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>1.Food-including water</a:t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>2.Shelter-like </a:t>
            </a:r>
            <a:r>
              <a:rPr lang="en-US" sz="4000" b="1" dirty="0" smtClean="0">
                <a:latin typeface="Arial Black" pitchFamily="34" charset="0"/>
              </a:rPr>
              <a:t>a cave, tent, hut, or house</a:t>
            </a:r>
            <a:br>
              <a:rPr lang="en-US" sz="4000" b="1" dirty="0" smtClean="0">
                <a:latin typeface="Arial Black" pitchFamily="34" charset="0"/>
              </a:rPr>
            </a:br>
            <a:r>
              <a:rPr lang="en-US" sz="4000" b="1" dirty="0" smtClean="0">
                <a:latin typeface="Arial Black" pitchFamily="34" charset="0"/>
              </a:rPr>
              <a:t/>
            </a:r>
            <a:br>
              <a:rPr lang="en-US" sz="4000" b="1" dirty="0" smtClean="0">
                <a:latin typeface="Arial Black" pitchFamily="34" charset="0"/>
              </a:rPr>
            </a:br>
            <a:r>
              <a:rPr lang="en-US" sz="4000" b="1" dirty="0" smtClean="0">
                <a:latin typeface="Arial Black" pitchFamily="34" charset="0"/>
              </a:rPr>
              <a:t>3.Clothing-for </a:t>
            </a:r>
            <a:r>
              <a:rPr lang="en-US" sz="4000" dirty="0" smtClean="0">
                <a:latin typeface="Arial Black" pitchFamily="34" charset="0"/>
              </a:rPr>
              <a:t>protection from the weather or climate</a:t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>-These are the only needs that have to be met for a human to live.</a:t>
            </a:r>
            <a:br>
              <a:rPr lang="en-US" sz="4000" dirty="0" smtClean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915400" cy="54864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7432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0"/>
            <a:ext cx="2667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495800"/>
            <a:ext cx="41338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743200"/>
            <a:ext cx="4267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59436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latin typeface="Arial Black" pitchFamily="34" charset="0"/>
              </a:rPr>
              <a:t>Partner Work- </a:t>
            </a:r>
            <a:r>
              <a:rPr lang="en-US" sz="4800" dirty="0" smtClean="0">
                <a:latin typeface="Arial Black" pitchFamily="34" charset="0"/>
              </a:rPr>
              <a:t> </a:t>
            </a:r>
            <a:r>
              <a:rPr lang="en-US" sz="4800" dirty="0" smtClean="0">
                <a:latin typeface="Arial Black" pitchFamily="34" charset="0"/>
              </a:rPr>
              <a:t>G</a:t>
            </a:r>
            <a:r>
              <a:rPr lang="en-US" sz="4800" dirty="0" smtClean="0">
                <a:latin typeface="Arial Black" pitchFamily="34" charset="0"/>
              </a:rPr>
              <a:t>raphic Organizer</a:t>
            </a: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dirty="0" smtClean="0">
                <a:solidFill>
                  <a:srgbClr val="002060"/>
                </a:solidFill>
                <a:latin typeface="Arial Black" pitchFamily="34" charset="0"/>
              </a:rPr>
              <a:t>How did early humans meet their basic needs?</a:t>
            </a: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u="sng" dirty="0" smtClean="0">
                <a:latin typeface="Arial Black" pitchFamily="34" charset="0"/>
              </a:rPr>
              <a:t>Food	   Shelter   	Clothing</a:t>
            </a: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4600" y="3733800"/>
            <a:ext cx="45719" cy="3505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562600" y="3733800"/>
            <a:ext cx="45719" cy="3429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62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>Directions: As you and your </a:t>
            </a:r>
            <a:r>
              <a:rPr lang="en-US" sz="4800" smtClean="0">
                <a:latin typeface="Arial Black" pitchFamily="34" charset="0"/>
              </a:rPr>
              <a:t>partner </a:t>
            </a:r>
            <a:r>
              <a:rPr lang="en-US" sz="4800" smtClean="0">
                <a:latin typeface="Arial Black" pitchFamily="34" charset="0"/>
              </a:rPr>
              <a:t>p46 </a:t>
            </a:r>
            <a:r>
              <a:rPr lang="en-US" sz="4800" dirty="0" smtClean="0">
                <a:latin typeface="Arial Black" pitchFamily="34" charset="0"/>
              </a:rPr>
              <a:t>aloud together </a:t>
            </a:r>
            <a:r>
              <a:rPr lang="en-US" sz="4800" dirty="0" smtClean="0">
                <a:latin typeface="Arial Black" pitchFamily="34" charset="0"/>
              </a:rPr>
              <a:t>look for details or evidence about how early humans met the 3 basic needs</a:t>
            </a:r>
            <a:r>
              <a:rPr lang="en-US" sz="4800" dirty="0" smtClean="0">
                <a:latin typeface="Arial Black" pitchFamily="34" charset="0"/>
              </a:rPr>
              <a:t>.  Each group has specific directions!</a:t>
            </a: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>-You may also want to look at the pictures on </a:t>
            </a:r>
            <a:r>
              <a:rPr lang="en-US" sz="4800" dirty="0" smtClean="0">
                <a:latin typeface="Arial Black" pitchFamily="34" charset="0"/>
              </a:rPr>
              <a:t>p42 </a:t>
            </a:r>
            <a:r>
              <a:rPr lang="en-US" sz="4800" dirty="0" smtClean="0">
                <a:latin typeface="Arial Black" pitchFamily="34" charset="0"/>
              </a:rPr>
              <a:t>to observe their clothing.</a:t>
            </a: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438400"/>
            <a:ext cx="8763000" cy="4419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>
                <a:latin typeface="Arial Black" pitchFamily="34" charset="0"/>
              </a:rPr>
              <a:t>Independent </a:t>
            </a:r>
            <a:r>
              <a:rPr lang="en-US" sz="4000" dirty="0" smtClean="0">
                <a:latin typeface="Arial Black" pitchFamily="34" charset="0"/>
              </a:rPr>
              <a:t>Work </a:t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4000" dirty="0" smtClean="0">
                <a:solidFill>
                  <a:srgbClr val="660033"/>
                </a:solidFill>
                <a:latin typeface="Arial Black" pitchFamily="34" charset="0"/>
              </a:rPr>
              <a:t>Directions: Use your graphic </a:t>
            </a:r>
            <a:r>
              <a:rPr lang="en-US" sz="4000" dirty="0" smtClean="0">
                <a:solidFill>
                  <a:srgbClr val="660033"/>
                </a:solidFill>
                <a:latin typeface="Arial Black" pitchFamily="34" charset="0"/>
              </a:rPr>
              <a:t>organizer to write a paragraph explaining how early humans met their basic needs. Make sure to explain how all 3 were met. </a:t>
            </a:r>
            <a:br>
              <a:rPr lang="en-US" sz="4000" dirty="0" smtClean="0">
                <a:solidFill>
                  <a:srgbClr val="660033"/>
                </a:solidFill>
                <a:latin typeface="Arial Black" pitchFamily="34" charset="0"/>
              </a:rPr>
            </a:b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Paragraph 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starters:</a:t>
            </a:r>
            <a:b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</a:b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	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Early humans had 3 basic needs…</a:t>
            </a:r>
            <a:b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</a:b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</a:b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	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Early humans met their 3 basic needs by…</a:t>
            </a: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dirty="0" smtClean="0">
                <a:latin typeface="Arial Black" pitchFamily="34" charset="0"/>
              </a:rPr>
              <a:t/>
            </a:r>
            <a:br>
              <a:rPr lang="en-US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763000" cy="6400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>
                <a:latin typeface="Arial Black" pitchFamily="34" charset="0"/>
              </a:rPr>
              <a:t>Share out paragraphs</a:t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sz="4000" dirty="0" smtClean="0">
                <a:latin typeface="Arial Black" pitchFamily="34" charset="0"/>
              </a:rPr>
              <a:t>-</a:t>
            </a:r>
            <a:r>
              <a:rPr lang="en-US" sz="4000" dirty="0" smtClean="0">
                <a:latin typeface="Arial Black" pitchFamily="34" charset="0"/>
              </a:rPr>
              <a:t>How are your basic needs </a:t>
            </a:r>
            <a:r>
              <a:rPr lang="en-US" sz="4000" dirty="0" smtClean="0">
                <a:latin typeface="Arial Black" pitchFamily="34" charset="0"/>
              </a:rPr>
              <a:t>met? How is this different from early humans?</a:t>
            </a:r>
            <a:r>
              <a:rPr lang="en-US" sz="4000" dirty="0" smtClean="0">
                <a:latin typeface="Arial Black" pitchFamily="34" charset="0"/>
              </a:rPr>
              <a:t/>
            </a:r>
            <a:br>
              <a:rPr lang="en-US" sz="4000" dirty="0" smtClean="0">
                <a:latin typeface="Arial Black" pitchFamily="34" charset="0"/>
              </a:rPr>
            </a:br>
            <a:r>
              <a:rPr lang="en-US" dirty="0" smtClean="0">
                <a:latin typeface="Arial Black" pitchFamily="34" charset="0"/>
              </a:rPr>
              <a:t/>
            </a:r>
            <a:br>
              <a:rPr lang="en-US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r>
              <a:rPr lang="en-US" sz="4800" dirty="0" smtClean="0">
                <a:latin typeface="Arial Black" pitchFamily="34" charset="0"/>
              </a:rPr>
              <a:t/>
            </a:r>
            <a:br>
              <a:rPr lang="en-US" sz="4800" dirty="0" smtClean="0">
                <a:latin typeface="Arial Black" pitchFamily="34" charset="0"/>
              </a:rPr>
            </a:br>
            <a:endParaRPr lang="en-US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35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Aim:What are the 3 basic human needs? How did early people survive? Hw:System of ages handout  Do Now: Write down which of these you think are examples of technology:A stone hammer, ipod, arrows, a knife, computers.  </vt:lpstr>
      <vt:lpstr>survive- to continue to live. technology- the use of skills or tools to improve a situation. (not just electronics!) hunter-gatherer-a person who moves from place to place while hunting animals and gathering plants for food. </vt:lpstr>
      <vt:lpstr>3 Basic Human needs for survival 1.Food-including water  2.Shelter-like a cave, tent, hut, or house  3.Clothing-for protection from the weather or climate -These are the only needs that have to be met for a human to live. </vt:lpstr>
      <vt:lpstr> </vt:lpstr>
      <vt:lpstr>Partner Work-  Graphic Organizer  How did early humans meet their basic needs? Food    Shelter    Clothing  </vt:lpstr>
      <vt:lpstr> Directions: As you and your partner p46 aloud together look for details or evidence about how early humans met the 3 basic needs.  Each group has specific directions!  -You may also want to look at the pictures on p42 to observe their clothing.  </vt:lpstr>
      <vt:lpstr>Independent Work   Directions: Use your graphic organizer to write a paragraph explaining how early humans met their basic needs. Make sure to explain how all 3 were met.  Paragraph starters:  Early humans had 3 basic needs…   Early humans met their 3 basic needs by…    </vt:lpstr>
      <vt:lpstr>Share out paragraphs   -How are your basic needs met? How is this different from early humans?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Aim:What are the 3 basic human needs?How did early people survive? Hw:Read and complete the system of Ages handout  Do Now: Write down which of these you think are examples of technology:A stone hammer, ipod, arrows, a knife, computers.  </dc:title>
  <dc:creator>Kate Beesch</dc:creator>
  <cp:lastModifiedBy>Kate Beesch</cp:lastModifiedBy>
  <cp:revision>31</cp:revision>
  <dcterms:created xsi:type="dcterms:W3CDTF">2009-11-04T13:13:59Z</dcterms:created>
  <dcterms:modified xsi:type="dcterms:W3CDTF">2009-11-05T18:24:35Z</dcterms:modified>
</cp:coreProperties>
</file>